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1" r:id="rId47"/>
    <p:sldId id="312" r:id="rId48"/>
    <p:sldId id="310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640" autoAdjust="0"/>
  </p:normalViewPr>
  <p:slideViewPr>
    <p:cSldViewPr>
      <p:cViewPr>
        <p:scale>
          <a:sx n="90" d="100"/>
          <a:sy n="90" d="100"/>
        </p:scale>
        <p:origin x="-980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319E-E293-4FB2-84D0-364CF50241B2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57072-C523-42F0-AA27-CCA8174FE7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70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52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Again allows you to quickly see the context in which</a:t>
            </a:r>
            <a:r>
              <a:rPr lang="en-CA" baseline="0" dirty="0" smtClean="0"/>
              <a:t> the word was used. (scroll through next two)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54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Next concordance plot..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59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Click tab,</a:t>
            </a:r>
            <a:r>
              <a:rPr lang="en-CA" baseline="0" dirty="0" smtClean="0"/>
              <a:t> barcode type view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75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Each line related to hit of your search..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86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Each line related to hit of your search..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86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http://localhost:8888/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D6179-2DBD-457F-9F2A-9C0A257E8911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87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D6179-2DBD-457F-9F2A-9C0A257E8911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87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Add ‘000’ and ‘500’ as stop words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31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Now we can choose a word!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11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Now we can choose a word!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11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Have our</a:t>
            </a:r>
            <a:r>
              <a:rPr lang="en-CA" baseline="0" dirty="0" smtClean="0"/>
              <a:t> results but they are hard to read… so.. Not easy to see context word is being used in.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06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should click</a:t>
            </a:r>
            <a:r>
              <a:rPr lang="en-CA" baseline="0" dirty="0" smtClean="0"/>
              <a:t> the sort button obviously!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90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sorts on the first word to the right, then</a:t>
            </a:r>
            <a:r>
              <a:rPr lang="en-CA" baseline="0" dirty="0" smtClean="0"/>
              <a:t> the second word and finally the third word.. Makes results much easier to read through. (scroll next 2)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14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If you want to switch the sorting around you can do so</a:t>
            </a:r>
            <a:r>
              <a:rPr lang="en-CA" baseline="0" dirty="0" smtClean="0"/>
              <a:t> from this menu..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56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You need to enter in 1L</a:t>
            </a:r>
            <a:r>
              <a:rPr lang="en-CA" baseline="0" dirty="0" smtClean="0"/>
              <a:t> 2L 3L to sort in the order of 1</a:t>
            </a:r>
            <a:r>
              <a:rPr lang="en-CA" baseline="30000" dirty="0" smtClean="0"/>
              <a:t>st</a:t>
            </a:r>
            <a:r>
              <a:rPr lang="en-CA" baseline="0" dirty="0" smtClean="0"/>
              <a:t> from left, 2</a:t>
            </a:r>
            <a:r>
              <a:rPr lang="en-CA" baseline="30000" dirty="0" smtClean="0"/>
              <a:t>nd</a:t>
            </a:r>
            <a:r>
              <a:rPr lang="en-CA" baseline="0" dirty="0" smtClean="0"/>
              <a:t> from left </a:t>
            </a:r>
            <a:r>
              <a:rPr lang="en-CA" baseline="0" dirty="0" err="1" smtClean="0"/>
              <a:t>etc</a:t>
            </a:r>
            <a:r>
              <a:rPr lang="en-CA" baseline="0" dirty="0" smtClean="0"/>
              <a:t>, and </a:t>
            </a:r>
            <a:r>
              <a:rPr lang="en-CA" baseline="0" dirty="0" err="1" smtClean="0"/>
              <a:t>rehit</a:t>
            </a:r>
            <a:r>
              <a:rPr lang="en-CA" baseline="0" dirty="0" smtClean="0"/>
              <a:t> sort.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57072-C523-42F0-AA27-CCA8174FE74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286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E5EA8A7-0F89-4ACC-B705-DE5B5AF33AEE}" type="datetimeFigureOut">
              <a:rPr lang="en-CA" smtClean="0"/>
              <a:t>2015-11-25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F5FBB72-CF30-4728-97B8-004F7D250BE1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oyant-tools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oyant-tools.or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Open Collections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861048"/>
            <a:ext cx="6491064" cy="1752600"/>
          </a:xfrm>
        </p:spPr>
        <p:txBody>
          <a:bodyPr/>
          <a:lstStyle/>
          <a:p>
            <a:r>
              <a:rPr lang="en-CA" dirty="0" smtClean="0"/>
              <a:t>Full Text Downloading and Analysis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74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9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85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28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15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4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4"/>
              </a:rPr>
              <a:t>http://voyant-tools.org</a:t>
            </a:r>
            <a:r>
              <a:rPr lang="en-CA" dirty="0" smtClean="0">
                <a:hlinkClick r:id="rId4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7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36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Downloading Full 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Downloading from the Item Page.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(a single record)</a:t>
            </a:r>
          </a:p>
          <a:p>
            <a:r>
              <a:rPr lang="en-CA" b="1" dirty="0" smtClean="0"/>
              <a:t>Downloading from the Collection Page.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(all of a collections records)</a:t>
            </a:r>
          </a:p>
          <a:p>
            <a:r>
              <a:rPr lang="en-CA" b="1" dirty="0" smtClean="0"/>
              <a:t>Downloading from the API.</a:t>
            </a: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>(all or specific records across collections)</a:t>
            </a:r>
          </a:p>
        </p:txBody>
      </p:sp>
    </p:spTree>
    <p:extLst>
      <p:ext uri="{BB962C8B-B14F-4D97-AF65-F5344CB8AC3E}">
        <p14:creationId xmlns:p14="http://schemas.microsoft.com/office/powerpoint/2010/main" val="37511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Full Text Analysis using </a:t>
            </a:r>
            <a:r>
              <a:rPr lang="en-CA" dirty="0" err="1" smtClean="0"/>
              <a:t>AntConc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 </a:t>
            </a:r>
            <a:r>
              <a:rPr lang="en-CA" dirty="0"/>
              <a:t>freeware corpus analysis toolkit for </a:t>
            </a:r>
            <a:r>
              <a:rPr lang="en-CA" dirty="0" err="1"/>
              <a:t>concordancing</a:t>
            </a:r>
            <a:r>
              <a:rPr lang="en-CA" dirty="0"/>
              <a:t> and text analysis</a:t>
            </a:r>
            <a:r>
              <a:rPr lang="en-CA" dirty="0" smtClean="0"/>
              <a:t>.</a:t>
            </a:r>
          </a:p>
          <a:p>
            <a:r>
              <a:rPr lang="en-CA" dirty="0" smtClean="0"/>
              <a:t>Can handle larger amounts of Full Text than Cirrus. </a:t>
            </a:r>
          </a:p>
          <a:p>
            <a:r>
              <a:rPr lang="en-CA" dirty="0" smtClean="0"/>
              <a:t>Some of the more advanced features can be slow depending on your computer’s processor. </a:t>
            </a:r>
          </a:p>
        </p:txBody>
      </p:sp>
    </p:spTree>
    <p:extLst>
      <p:ext uri="{BB962C8B-B14F-4D97-AF65-F5344CB8AC3E}">
        <p14:creationId xmlns:p14="http://schemas.microsoft.com/office/powerpoint/2010/main" val="9467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411760" y="548680"/>
            <a:ext cx="216024" cy="36004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4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8"/>
            <a:ext cx="9144000" cy="6854621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943882" y="411609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3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3816627" y="507352"/>
            <a:ext cx="216024" cy="36004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3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1259632" y="5733256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7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971600" y="299552"/>
            <a:ext cx="216024" cy="321136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4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Software for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err="1" smtClean="0"/>
              <a:t>AntConc</a:t>
            </a:r>
            <a:r>
              <a:rPr lang="en-CA" b="1" dirty="0"/>
              <a:t> </a:t>
            </a:r>
            <a:r>
              <a:rPr lang="en-CA" dirty="0" smtClean="0"/>
              <a:t>– Corpus Analysis &amp; Word Frequencies</a:t>
            </a:r>
          </a:p>
          <a:p>
            <a:r>
              <a:rPr lang="en-CA" b="1" dirty="0" err="1" smtClean="0"/>
              <a:t>Voyant</a:t>
            </a:r>
            <a:r>
              <a:rPr lang="en-CA" b="1" dirty="0" smtClean="0"/>
              <a:t> Tools</a:t>
            </a:r>
            <a:r>
              <a:rPr lang="en-CA" dirty="0" smtClean="0"/>
              <a:t>– Web based word frequencies, word clouds etc.</a:t>
            </a:r>
          </a:p>
          <a:p>
            <a:r>
              <a:rPr lang="en-CA" b="1" dirty="0"/>
              <a:t>Jupyter </a:t>
            </a:r>
            <a:r>
              <a:rPr lang="en-CA" b="1" dirty="0" smtClean="0"/>
              <a:t>Notebook </a:t>
            </a:r>
            <a:r>
              <a:rPr lang="en-CA" dirty="0" smtClean="0"/>
              <a:t>– Interactive data science via Python.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0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5148064" y="2852936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1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6948264" y="4941168"/>
            <a:ext cx="576064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9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6660232" y="5189955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70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6241787" y="5661248"/>
            <a:ext cx="288032" cy="432048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3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1151620" y="5733256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9"/>
            <a:ext cx="9144000" cy="68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9"/>
            <a:ext cx="9144000" cy="6854621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1979712" y="3861048"/>
            <a:ext cx="432048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5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2555776" y="6309320"/>
            <a:ext cx="432048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9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Downloads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Links to downloads are available via: 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sz="3600" b="1" dirty="0"/>
              <a:t>http://tinyurl.com/oc-full-text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5765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9144000" cy="68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3131840" y="6525344"/>
            <a:ext cx="576064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/>
        </p:nvSpPr>
        <p:spPr>
          <a:xfrm>
            <a:off x="2555776" y="6309320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2555776" y="6309320"/>
            <a:ext cx="360040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Up Arrow 1"/>
          <p:cNvSpPr/>
          <p:nvPr/>
        </p:nvSpPr>
        <p:spPr>
          <a:xfrm>
            <a:off x="1831029" y="548680"/>
            <a:ext cx="216024" cy="36004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4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2751998" y="495788"/>
            <a:ext cx="216024" cy="36004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3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38837"/>
            <a:ext cx="8748464" cy="3172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95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2555776" y="6093296"/>
            <a:ext cx="288032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456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70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4211960" y="5877272"/>
            <a:ext cx="360040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755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8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2895658" y="6451271"/>
            <a:ext cx="360040" cy="144016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2123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4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1" y="0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4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76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Python &amp; NLTK via Jupyter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Python</a:t>
            </a:r>
            <a:r>
              <a:rPr lang="en-CA" dirty="0" smtClean="0"/>
              <a:t> – An interpreted</a:t>
            </a:r>
            <a:r>
              <a:rPr lang="en-CA" dirty="0"/>
              <a:t>, object-oriented, high-level programming language with dynamic semantics. </a:t>
            </a:r>
            <a:endParaRPr lang="en-CA" dirty="0" smtClean="0"/>
          </a:p>
          <a:p>
            <a:r>
              <a:rPr lang="en-CA" b="1" dirty="0" smtClean="0"/>
              <a:t>NLTK</a:t>
            </a:r>
            <a:r>
              <a:rPr lang="en-CA" dirty="0" smtClean="0"/>
              <a:t> – A platform </a:t>
            </a:r>
            <a:r>
              <a:rPr lang="en-CA" dirty="0"/>
              <a:t>for building Python programs to work with human language data. </a:t>
            </a:r>
            <a:endParaRPr lang="en-CA" dirty="0" smtClean="0"/>
          </a:p>
          <a:p>
            <a:r>
              <a:rPr lang="en-CA" b="1" dirty="0" smtClean="0"/>
              <a:t>Jupyter</a:t>
            </a:r>
            <a:r>
              <a:rPr lang="en-CA" dirty="0" smtClean="0"/>
              <a:t> – A web </a:t>
            </a:r>
            <a:r>
              <a:rPr lang="en-CA" dirty="0"/>
              <a:t>application that allows you to create </a:t>
            </a:r>
            <a:r>
              <a:rPr lang="en-CA" dirty="0" smtClean="0"/>
              <a:t>documents </a:t>
            </a:r>
            <a:r>
              <a:rPr lang="en-CA" dirty="0"/>
              <a:t>that contain live </a:t>
            </a:r>
            <a:r>
              <a:rPr lang="en-CA" dirty="0" smtClean="0"/>
              <a:t>code..</a:t>
            </a:r>
            <a:r>
              <a:rPr lang="en-CA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3968" y="6165304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http://tinyurl.com/oc-full-text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96444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21792"/>
            <a:ext cx="1270000" cy="127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21792"/>
            <a:ext cx="7067543" cy="51715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283968" y="6165304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http://tinyurl.com/oc-full-text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5982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336"/>
            <a:ext cx="9144000" cy="3907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30932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14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677271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 smtClean="0"/>
              <a:t>Thank you!</a:t>
            </a:r>
            <a:endParaRPr lang="en-CA" sz="8000" dirty="0"/>
          </a:p>
        </p:txBody>
      </p:sp>
      <p:sp>
        <p:nvSpPr>
          <p:cNvPr id="3" name="TextBox 2"/>
          <p:cNvSpPr txBox="1"/>
          <p:nvPr/>
        </p:nvSpPr>
        <p:spPr>
          <a:xfrm>
            <a:off x="1763688" y="364502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/>
              <a:t>Follow me @</a:t>
            </a:r>
            <a:r>
              <a:rPr lang="en-CA" sz="4000" dirty="0" err="1" smtClean="0"/>
              <a:t>mrseanmcn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81593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" y="1196752"/>
            <a:ext cx="9144000" cy="42930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26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00" y="62373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http://voyant-tools.org</a:t>
            </a:r>
            <a:r>
              <a:rPr lang="en-CA" dirty="0" smtClean="0">
                <a:hlinkClick r:id="rId3"/>
              </a:rPr>
              <a:t>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86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869</TotalTime>
  <Words>377</Words>
  <Application>Microsoft Office PowerPoint</Application>
  <PresentationFormat>On-screen Show (4:3)</PresentationFormat>
  <Paragraphs>66</Paragraphs>
  <Slides>60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Urban</vt:lpstr>
      <vt:lpstr>Open Collections</vt:lpstr>
      <vt:lpstr>Downloading Full Text</vt:lpstr>
      <vt:lpstr>Software for Analysis</vt:lpstr>
      <vt:lpstr>Downloads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Text Analysis using AntConc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&amp; NLTK via Jupyter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Collections</dc:title>
  <dc:creator>Sean McNamara</dc:creator>
  <cp:lastModifiedBy>Sean McNamara</cp:lastModifiedBy>
  <cp:revision>39</cp:revision>
  <dcterms:created xsi:type="dcterms:W3CDTF">2015-11-22T23:15:40Z</dcterms:created>
  <dcterms:modified xsi:type="dcterms:W3CDTF">2015-11-26T07:57:38Z</dcterms:modified>
</cp:coreProperties>
</file>